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8" r:id="rId4"/>
    <p:sldId id="259" r:id="rId5"/>
    <p:sldId id="260" r:id="rId6"/>
    <p:sldId id="261" r:id="rId7"/>
    <p:sldId id="264" r:id="rId8"/>
    <p:sldId id="276" r:id="rId9"/>
    <p:sldId id="278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0061"/>
            <a:ext cx="9144000" cy="822959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accent1"/>
                </a:solidFill>
              </a:rPr>
              <a:t>Лекция 9. Коммуникативное поведение в организации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54480"/>
            <a:ext cx="9144000" cy="474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Благодарим за внимание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1965960"/>
            <a:ext cx="8183880" cy="4251960"/>
          </a:xfrm>
        </p:spPr>
      </p:pic>
    </p:spTree>
    <p:extLst>
      <p:ext uri="{BB962C8B-B14F-4D97-AF65-F5344CB8AC3E}">
        <p14:creationId xmlns:p14="http://schemas.microsoft.com/office/powerpoint/2010/main" val="248758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102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327469" y="1478280"/>
            <a:ext cx="4327526" cy="5379720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13120" y="115889"/>
            <a:ext cx="5638800" cy="64563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5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485900"/>
            <a:ext cx="5181600" cy="4691063"/>
          </a:xfrm>
        </p:spPr>
        <p:txBody>
          <a:bodyPr/>
          <a:lstStyle/>
          <a:p>
            <a:r>
              <a:rPr lang="ru-RU" dirty="0" smtClean="0"/>
              <a:t>Понятие общения.</a:t>
            </a:r>
          </a:p>
          <a:p>
            <a:r>
              <a:rPr lang="ru-RU" dirty="0" smtClean="0"/>
              <a:t>Функции общения.</a:t>
            </a:r>
          </a:p>
          <a:p>
            <a:r>
              <a:rPr lang="ru-RU" dirty="0" smtClean="0"/>
              <a:t>Вербальные и невербальные формы общения.</a:t>
            </a:r>
          </a:p>
          <a:p>
            <a:r>
              <a:rPr lang="ru-RU" dirty="0" smtClean="0"/>
              <a:t>Основные схемы межличностного восприятия в организации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822960"/>
            <a:ext cx="557022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41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5740"/>
            <a:ext cx="10515600" cy="63779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Когда </a:t>
            </a:r>
            <a:r>
              <a:rPr lang="ru-RU" dirty="0"/>
              <a:t>персидский царь Дарий </a:t>
            </a:r>
            <a:r>
              <a:rPr lang="en-US" dirty="0"/>
              <a:t>I </a:t>
            </a:r>
            <a:r>
              <a:rPr lang="ru-RU" dirty="0"/>
              <a:t>в. вторгся в </a:t>
            </a:r>
            <a:r>
              <a:rPr lang="ru-RU" dirty="0" err="1"/>
              <a:t>Скифию</a:t>
            </a:r>
            <a:r>
              <a:rPr lang="ru-RU" dirty="0"/>
              <a:t> в 512 г. до н.э., он получил от скифов странное сообщение.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куске кожи были изображены мышь, лягушка, птица и семь стрел. Поразмышляв, Дарий обратился к своим воинам: «Скифы пишут нам, что они обладают этой землей (мышь) и реками (лягушка). Но они хотели бы улететь (птица) от мощи персидской армии. Поэтому они хотят нам сдаться, так как боятся испробовать на своей шкуре наше оружие (стрелы)».</a:t>
            </a:r>
          </a:p>
          <a:p>
            <a:r>
              <a:rPr lang="ru-RU" dirty="0"/>
              <a:t>В ту же ночь скифы напали на персов и наголову разбили их. После этой битвы Дарий узнал подлинный смысл послания: «Персы, если вы не способны превратиться в птиц и улететь, если вы не можете стать полевыми мышами и схорониться в земле или если вы не успеете надеть лягушечью кожу и спрятаться в болоте, вы будете поражены нашими стрелами».</a:t>
            </a:r>
          </a:p>
          <a:p>
            <a:r>
              <a:rPr lang="ru-RU" dirty="0"/>
              <a:t>Эта история — рассказ об одном из многочисленных проявлений общения и свидетельство того, к каким грустным последствиям может приводить неадекватность этого важного процесса, без которого немыслимо ни общество, ни организация, ни группа. </a:t>
            </a:r>
            <a:endParaRPr lang="ru-RU" dirty="0" smtClean="0"/>
          </a:p>
          <a:p>
            <a:r>
              <a:rPr lang="ru-RU" dirty="0" smtClean="0"/>
              <a:t>Уже </a:t>
            </a:r>
            <a:r>
              <a:rPr lang="ru-RU" dirty="0"/>
              <a:t>сам корень этого слова отчетливо указывает на органическое родство и единство слова «общение» с такими понятиями и явлениями, как община, общество, </a:t>
            </a:r>
            <a:r>
              <a:rPr lang="ru-RU" dirty="0" smtClean="0"/>
              <a:t>общность.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70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5056"/>
            <a:ext cx="10515600" cy="6512943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Общение </a:t>
            </a:r>
            <a:r>
              <a:rPr lang="ru-RU" dirty="0"/>
              <a:t>— сложный, многоплановый процесс установления и развития контактов между людьми, порождаемый потребностями совместной деятельности и включающий в себя обмен информацией, выработку единой стратегии взаимодействия, восприятия и понимания другого человека.</a:t>
            </a:r>
          </a:p>
          <a:p>
            <a:r>
              <a:rPr lang="ru-RU" dirty="0"/>
              <a:t>Значительную часть своей активной жизни человек проводит в разных видах общения — пишет, читает, говорит, слушает, и поэтому не будет преувеличением сказать, что общение может быть и источником успеха, и причиной многих жизненных трудностей для каждого. </a:t>
            </a:r>
            <a:endParaRPr lang="ru-RU" dirty="0" smtClean="0"/>
          </a:p>
          <a:p>
            <a:r>
              <a:rPr lang="ru-RU" dirty="0" smtClean="0"/>
              <a:t>Менеджер </a:t>
            </a:r>
            <a:r>
              <a:rPr lang="ru-RU" dirty="0"/>
              <a:t>тратит на общение до 90% своего времени. Неслучайно общение считается одной из самых сложных проблем в организациях, а его неэффективность — главным препятствием на пути достижения успешной деятельности. </a:t>
            </a:r>
            <a:endParaRPr lang="ru-RU" dirty="0" smtClean="0"/>
          </a:p>
          <a:p>
            <a:r>
              <a:rPr lang="ru-RU" dirty="0" smtClean="0"/>
              <a:t>Ни </a:t>
            </a:r>
            <a:r>
              <a:rPr lang="ru-RU" dirty="0"/>
              <a:t>одна группа, ни одна организация не может существовать без адекватного общения, обеспечивающего передачу информации, обмен идеями и координацию </a:t>
            </a:r>
            <a:r>
              <a:rPr lang="ru-RU" dirty="0" smtClean="0"/>
              <a:t>усилий.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8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0166"/>
            <a:ext cx="10515600" cy="5926797"/>
          </a:xfrm>
        </p:spPr>
        <p:txBody>
          <a:bodyPr/>
          <a:lstStyle/>
          <a:p>
            <a:r>
              <a:rPr lang="ru-RU" dirty="0"/>
              <a:t>Общение в организационном контексте включает в себя все разнообразие взаимодействий между сотрудниками. </a:t>
            </a:r>
            <a:endParaRPr lang="ru-RU" dirty="0" smtClean="0"/>
          </a:p>
          <a:p>
            <a:r>
              <a:rPr lang="ru-RU" dirty="0" smtClean="0"/>
              <a:t>Общение </a:t>
            </a:r>
            <a:r>
              <a:rPr lang="ru-RU" dirty="0"/>
              <a:t>необходимо для контроля, планирования, принятия решения, координации, осуществления эффективного лидерства, обучения и выполнения многих других функций менеджмента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2560320"/>
            <a:ext cx="8420100" cy="4137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77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3630"/>
            <a:ext cx="10515600" cy="538333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045" y="1880559"/>
            <a:ext cx="6970144" cy="404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05853" y="1355734"/>
            <a:ext cx="31802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Схема коммуникативного акта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21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561" y="1083076"/>
            <a:ext cx="7561179" cy="4909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889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468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 </a:t>
            </a:r>
            <a:br>
              <a:rPr lang="ru-RU" dirty="0"/>
            </a:br>
            <a:r>
              <a:rPr lang="ru-RU" sz="3600" b="1" dirty="0" smtClean="0"/>
              <a:t>Горизонтальное </a:t>
            </a:r>
            <a:r>
              <a:rPr lang="ru-RU" sz="3600" b="1" dirty="0"/>
              <a:t>и диагональное общение в организации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987" y="1211580"/>
            <a:ext cx="6617299" cy="4887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301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662</Words>
  <Application>Microsoft Office PowerPoint</Application>
  <PresentationFormat>Широкоэкранный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Лекция 9. Коммуникативное поведение в организации</vt:lpstr>
      <vt:lpstr>Рекомендуемая литература: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 Горизонтальное и диагональное общение в организации </vt:lpstr>
      <vt:lpstr>Благодарим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16</cp:revision>
  <dcterms:created xsi:type="dcterms:W3CDTF">2019-11-02T17:47:16Z</dcterms:created>
  <dcterms:modified xsi:type="dcterms:W3CDTF">2019-11-02T19:10:51Z</dcterms:modified>
</cp:coreProperties>
</file>